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  <p:sldId id="261" r:id="rId8"/>
    <p:sldId id="260" r:id="rId9"/>
    <p:sldId id="279" r:id="rId10"/>
    <p:sldId id="268" r:id="rId11"/>
    <p:sldId id="262" r:id="rId12"/>
    <p:sldId id="270" r:id="rId13"/>
    <p:sldId id="271" r:id="rId14"/>
    <p:sldId id="263" r:id="rId15"/>
    <p:sldId id="278" r:id="rId16"/>
    <p:sldId id="274" r:id="rId17"/>
    <p:sldId id="277" r:id="rId18"/>
    <p:sldId id="272" r:id="rId19"/>
    <p:sldId id="276" r:id="rId20"/>
    <p:sldId id="275" r:id="rId21"/>
    <p:sldId id="2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E5276-9E65-4EE2-B16F-33EDEF6C2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231D61-404F-4B8A-8B3A-7B85ECE01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C246A-D95A-4E5A-8386-1A320BD62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5D3E2-FC16-4ABE-A319-48A9E28B8D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A3C4D-3CA8-43EA-A180-34D06D9BF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17CB1-947C-408B-915D-F73DA22A0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CBDB-36D9-4468-B5B5-60E40D18B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0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4907-9EA7-4EA9-BD4C-29A09FBD8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0A1889-C33D-4B21-AF71-634E8ADDD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2ADF3-CDCB-412B-AF44-829386FD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5D3E2-FC16-4ABE-A319-48A9E28B8D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35CAB-804E-4565-8E49-CC94A68B9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D6DC1-F89F-4741-B325-F78371D6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CBDB-36D9-4468-B5B5-60E40D18B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95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0C9BDB-9C0D-4B33-8F0C-EBFA9A03D7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C73E-A28E-49B1-A82F-B9AD4EB78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6FD97-BB7D-4389-9ED7-145458D12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5D3E2-FC16-4ABE-A319-48A9E28B8D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D6E59-25B8-4486-8A58-1824502A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1DFF0-FF7A-494B-A556-1397D5D4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CBDB-36D9-4468-B5B5-60E40D18B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05EE2-7804-486F-9AC5-660CA765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F6DB6-9349-48B5-9D05-0AD287DDF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83F61-52F0-4986-8F67-8E52DD113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5D3E2-FC16-4ABE-A319-48A9E28B8D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7F73D-903A-440A-856E-FE4E1F015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15F64-9082-4E32-B436-208BAFE72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CBDB-36D9-4468-B5B5-60E40D18B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25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1543F-652E-4EF1-9569-6765A5669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C17C9-78E3-435F-A4B4-AB21501F0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6877C-24EC-4352-9EEE-FFA5DC09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5D3E2-FC16-4ABE-A319-48A9E28B8D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71D7-77A1-4A90-8FED-40C1A1F2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E9DF4-A8F2-48E7-9AF9-FD005CE7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CBDB-36D9-4468-B5B5-60E40D18B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5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0C13A-1390-4812-B34E-87B429A18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1136B-BF8C-4590-AB29-76FC69E4A5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C475F5-0DF1-42FC-87F6-0EB02BEEF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EA60FF-AE93-4F50-AF1D-9CD97EE55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5D3E2-FC16-4ABE-A319-48A9E28B8D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3D1A8-986B-4566-8EE7-039EF5A1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5ED2F-07B0-497B-8EBD-1F4878D63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CBDB-36D9-4468-B5B5-60E40D18B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1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4ABEE-FA64-419A-A856-C5EAD3652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AB23B-AF60-4D3F-8640-9F818F4AF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B8B47-A93D-485E-8C97-E64ABEE14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829867-40BC-40B7-82B5-55302755B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668324-D01C-4D0C-B928-6F79D6E680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B54209-058F-48A7-AD0D-4F25F45D1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5D3E2-FC16-4ABE-A319-48A9E28B8D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8442A5-5C4F-49FD-8A07-DC8F9FFD0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1A59C0-8DED-4274-A1F7-581623D9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CBDB-36D9-4468-B5B5-60E40D18B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01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88126-3464-4ED4-8A3F-213BFDB2E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3E4A1B-2291-4B6B-ACAE-AA6262F1D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5D3E2-FC16-4ABE-A319-48A9E28B8D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7BC2E-7D2E-4A64-A592-8D650CB6F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0B9A8-6B21-4707-A9B4-3787AA6E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CBDB-36D9-4468-B5B5-60E40D18B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49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C32371-1B67-45B8-8986-911B11B13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5D3E2-FC16-4ABE-A319-48A9E28B8D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010054-E37C-4A0B-B506-D55067758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519AF-5681-4B31-9C88-5172DDF95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CBDB-36D9-4468-B5B5-60E40D18B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D7267-D7FB-4582-8227-76D4A9F81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54734-4E02-4A18-82A0-1458F5D34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199BD-AD2F-4675-B4BC-DC9FDFB3E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0CD3A-A414-4F6E-8F0F-3219DB70F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5D3E2-FC16-4ABE-A319-48A9E28B8D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D8F81-A3DE-4C64-B20F-0A450FE5A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E1417A-7C77-4A64-ABCA-CFFDCE93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CBDB-36D9-4468-B5B5-60E40D18B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80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392C9-F80B-4F07-B129-F3096A0A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16709F-4D2E-4438-80A6-339C377B8C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3AD77-CC5D-4214-87EE-74A9DA0B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D7792-AD8E-4E51-8A28-817FC4AEF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5D3E2-FC16-4ABE-A319-48A9E28B8D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AC333-06B8-46AD-992E-A86E6986E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B4FB8-D13D-4EFD-B226-61633E463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CBDB-36D9-4468-B5B5-60E40D18B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4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5B1EB4-C2D8-4E83-B66E-519934F99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84188-DF6C-43EF-B4D8-5621BAF03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BC4D9-1787-4227-9378-57A2746C6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5D3E2-FC16-4ABE-A319-48A9E28B8D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A9CFC-68B4-44E3-B40D-648184DA0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FE6B5-B7E8-4C34-B1C1-CA04DCFE7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7CBDB-36D9-4468-B5B5-60E40D18B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5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0DF88C-BAAA-431B-BD50-3FF6941D5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8" y="0"/>
            <a:ext cx="1232058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8E3817-7341-45AD-BAD4-27A4ADF783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b="1">
                <a:latin typeface="Lucida Sans" panose="020B0602030504020204" pitchFamily="34" charset="0"/>
              </a:rPr>
              <a:t>1</a:t>
            </a:r>
            <a:r>
              <a:rPr lang="en-US" sz="6600" b="1" baseline="30000">
                <a:latin typeface="Lucida Sans" panose="020B0602030504020204" pitchFamily="34" charset="0"/>
              </a:rPr>
              <a:t>st</a:t>
            </a:r>
            <a:r>
              <a:rPr lang="en-US" sz="6600" b="1">
                <a:latin typeface="Lucida Sans" panose="020B0602030504020204" pitchFamily="34" charset="0"/>
              </a:rPr>
              <a:t> Annual </a:t>
            </a:r>
            <a:br>
              <a:rPr lang="en-US" sz="6600" b="1">
                <a:latin typeface="Lucida Sans" panose="020B0602030504020204" pitchFamily="34" charset="0"/>
              </a:rPr>
            </a:br>
            <a:r>
              <a:rPr lang="en-US" sz="6600" b="1">
                <a:latin typeface="Lucida Sans" panose="020B0602030504020204" pitchFamily="34" charset="0"/>
              </a:rPr>
              <a:t>Holiday Lights </a:t>
            </a:r>
            <a:br>
              <a:rPr lang="en-US" sz="6600" b="1">
                <a:latin typeface="Lucida Sans" panose="020B0602030504020204" pitchFamily="34" charset="0"/>
              </a:rPr>
            </a:br>
            <a:r>
              <a:rPr lang="en-US" sz="6600" b="1">
                <a:latin typeface="Lucida Sans" panose="020B0602030504020204" pitchFamily="34" charset="0"/>
              </a:rPr>
              <a:t>Contest </a:t>
            </a:r>
            <a:endParaRPr lang="en-US" sz="6600" b="1" dirty="0">
              <a:latin typeface="Lucida Sans" panose="020B0602030504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B9845-4B19-4BF8-80B9-CF5214F011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b="1"/>
              <a:t>Let’s Brighten up the 2020 Holidays!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58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0DF88C-BAAA-431B-BD50-3FF6941D59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03" r="1" b="1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7" name="Picture 6" descr="A street sign at night&#10;&#10;Description automatically generated">
            <a:extLst>
              <a:ext uri="{FF2B5EF4-FFF2-40B4-BE49-F238E27FC236}">
                <a16:creationId xmlns:a16="http://schemas.microsoft.com/office/drawing/2014/main" id="{B9488278-9CF3-4D7E-A71C-69B21C2B2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0" r="38322" b="-1"/>
          <a:stretch/>
        </p:blipFill>
        <p:spPr>
          <a:xfrm rot="5400000">
            <a:off x="6781671" y="1447675"/>
            <a:ext cx="3176595" cy="7644062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8E3817-7341-45AD-BAD4-27A4ADF78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760" y="1115219"/>
            <a:ext cx="6122352" cy="2387600"/>
          </a:xfrm>
        </p:spPr>
        <p:txBody>
          <a:bodyPr>
            <a:normAutofit/>
          </a:bodyPr>
          <a:lstStyle/>
          <a:p>
            <a:pPr algn="l"/>
            <a:endParaRPr lang="en-US" sz="5000" dirty="0">
              <a:solidFill>
                <a:schemeClr val="bg1"/>
              </a:solidFill>
            </a:endParaRPr>
          </a:p>
          <a:p>
            <a:pPr algn="l"/>
            <a:r>
              <a:rPr lang="en-US" sz="5000" b="1" dirty="0">
                <a:solidFill>
                  <a:schemeClr val="bg1"/>
                </a:solidFill>
              </a:rPr>
              <a:t>“Family Fun”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929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0DF88C-BAAA-431B-BD50-3FF6941D5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8" y="0"/>
            <a:ext cx="1232058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8E3817-7341-45AD-BAD4-27A4ADF78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4961"/>
            <a:ext cx="9144000" cy="1808479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Lucida Sans" panose="020B0602030504020204" pitchFamily="34" charset="0"/>
              </a:rPr>
              <a:t>Top Single Family Homes Awarded to: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B9845-4B19-4BF8-80B9-CF5214F01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0" y="2235200"/>
            <a:ext cx="11887200" cy="4307839"/>
          </a:xfrm>
        </p:spPr>
        <p:txBody>
          <a:bodyPr>
            <a:normAutofit/>
          </a:bodyPr>
          <a:lstStyle/>
          <a:p>
            <a:r>
              <a:rPr lang="en-US" sz="4800" b="1" dirty="0"/>
              <a:t>#1 “West Whiteland Winter </a:t>
            </a:r>
          </a:p>
          <a:p>
            <a:r>
              <a:rPr lang="en-US" sz="4800" b="1" dirty="0"/>
              <a:t>Wonderland”</a:t>
            </a:r>
          </a:p>
          <a:p>
            <a:r>
              <a:rPr lang="en-US" sz="3000" b="1" dirty="0"/>
              <a:t>and a Tie for </a:t>
            </a:r>
          </a:p>
          <a:p>
            <a:r>
              <a:rPr lang="en-US" sz="4800" b="1" dirty="0"/>
              <a:t>#2  “</a:t>
            </a:r>
            <a:r>
              <a:rPr lang="en-US" sz="4800" b="1" dirty="0" err="1"/>
              <a:t>Valiga’s</a:t>
            </a:r>
            <a:r>
              <a:rPr lang="en-US" sz="4800" b="1" dirty="0"/>
              <a:t> Winter Wonderland” &amp;       “Merry Christmas from the King”</a:t>
            </a:r>
          </a:p>
        </p:txBody>
      </p:sp>
    </p:spTree>
    <p:extLst>
      <p:ext uri="{BB962C8B-B14F-4D97-AF65-F5344CB8AC3E}">
        <p14:creationId xmlns:p14="http://schemas.microsoft.com/office/powerpoint/2010/main" val="223429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4" name="drumroll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2">
            <a:extLst>
              <a:ext uri="{FF2B5EF4-FFF2-40B4-BE49-F238E27FC236}">
                <a16:creationId xmlns:a16="http://schemas.microsoft.com/office/drawing/2014/main" id="{5F18414D-1626-4996-AACB-23D3DE45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B9845-4B19-4BF8-80B9-CF5214F01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206" y="3972561"/>
            <a:ext cx="6103144" cy="2028189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“West Whiteland </a:t>
            </a:r>
          </a:p>
          <a:p>
            <a:r>
              <a:rPr lang="en-US" sz="5400" b="1" dirty="0">
                <a:solidFill>
                  <a:schemeClr val="bg1"/>
                </a:solidFill>
              </a:rPr>
              <a:t>Winter Wonderland”</a:t>
            </a:r>
          </a:p>
        </p:txBody>
      </p:sp>
      <p:pic>
        <p:nvPicPr>
          <p:cNvPr id="8" name="Picture 7" descr="Fireworks in the sky&#10;&#10;Description automatically generated">
            <a:extLst>
              <a:ext uri="{FF2B5EF4-FFF2-40B4-BE49-F238E27FC236}">
                <a16:creationId xmlns:a16="http://schemas.microsoft.com/office/drawing/2014/main" id="{0516559E-00EB-4D4B-8DD2-7AC80F0133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2" r="-1" b="9747"/>
          <a:stretch/>
        </p:blipFill>
        <p:spPr>
          <a:xfrm>
            <a:off x="2204720" y="0"/>
            <a:ext cx="9987280" cy="3972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0DF88C-BAAA-431B-BD50-3FF6941D5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6"/>
          <a:stretch/>
        </p:blipFill>
        <p:spPr>
          <a:xfrm>
            <a:off x="5748338" y="3209924"/>
            <a:ext cx="6443662" cy="3648076"/>
          </a:xfrm>
          <a:prstGeom prst="rect">
            <a:avLst/>
          </a:prstGeom>
        </p:spPr>
      </p:pic>
      <p:sp>
        <p:nvSpPr>
          <p:cNvPr id="16" name="Rectangle 14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6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28875" y="3209925"/>
            <a:ext cx="97631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4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4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0DF88C-BAAA-431B-BD50-3FF6941D59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03" r="1" b="1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3188EE-A070-4F32-8C3D-CCEC75B0B5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1" r="-1" b="18000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43" name="Rectangle 46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82FF36B-31D0-49D4-B9A6-C3604DEFC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15219"/>
            <a:ext cx="5395912" cy="2387600"/>
          </a:xfrm>
        </p:spPr>
        <p:txBody>
          <a:bodyPr>
            <a:normAutofit/>
          </a:bodyPr>
          <a:lstStyle/>
          <a:p>
            <a:pPr algn="l"/>
            <a:r>
              <a:rPr lang="en-US" sz="5000" b="1">
                <a:solidFill>
                  <a:schemeClr val="bg1"/>
                </a:solidFill>
              </a:rPr>
              <a:t>Valiga’s Winter Wonderland</a:t>
            </a:r>
          </a:p>
        </p:txBody>
      </p:sp>
      <p:cxnSp>
        <p:nvCxnSpPr>
          <p:cNvPr id="44" name="Straight Connector 48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91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0DF88C-BAAA-431B-BD50-3FF6941D5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8" y="0"/>
            <a:ext cx="12320588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AAB9845-4B19-4BF8-80B9-CF5214F01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4080" y="599440"/>
            <a:ext cx="11887200" cy="4307839"/>
          </a:xfrm>
        </p:spPr>
        <p:txBody>
          <a:bodyPr>
            <a:normAutofit/>
          </a:bodyPr>
          <a:lstStyle/>
          <a:p>
            <a:r>
              <a:rPr lang="en-US" sz="4800" b="1"/>
              <a:t>“Merry Christmas from the King”</a:t>
            </a:r>
            <a:endParaRPr lang="en-US" sz="4800" b="1" dirty="0"/>
          </a:p>
        </p:txBody>
      </p:sp>
      <p:pic>
        <p:nvPicPr>
          <p:cNvPr id="16" name="Picture 15" descr="A picture containing building, street, dark, light&#10;&#10;Description automatically generated">
            <a:extLst>
              <a:ext uri="{FF2B5EF4-FFF2-40B4-BE49-F238E27FC236}">
                <a16:creationId xmlns:a16="http://schemas.microsoft.com/office/drawing/2014/main" id="{34F02914-3C8A-4A4A-A766-FD6C4A9C5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88" y="1493518"/>
            <a:ext cx="8529637" cy="47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8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0DF88C-BAAA-431B-BD50-3FF6941D5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8" y="0"/>
            <a:ext cx="1232058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8E3817-7341-45AD-BAD4-27A4ADF78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4961"/>
            <a:ext cx="9144000" cy="1808479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Lucida Sans" panose="020B0602030504020204" pitchFamily="34" charset="0"/>
              </a:rPr>
              <a:t>People’s Choice Award goes to……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B9845-4B19-4BF8-80B9-CF5214F01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0" y="2867025"/>
            <a:ext cx="11887200" cy="3676014"/>
          </a:xfrm>
        </p:spPr>
        <p:txBody>
          <a:bodyPr>
            <a:normAutofit/>
          </a:bodyPr>
          <a:lstStyle/>
          <a:p>
            <a:r>
              <a:rPr lang="en-US" sz="4800" b="1" dirty="0"/>
              <a:t>#1 “Merry Christmas from the King”</a:t>
            </a:r>
          </a:p>
          <a:p>
            <a:r>
              <a:rPr lang="en-US" sz="3000" b="1" dirty="0"/>
              <a:t>and </a:t>
            </a:r>
          </a:p>
          <a:p>
            <a:r>
              <a:rPr lang="en-US" sz="4800" b="1" dirty="0"/>
              <a:t>#2  “</a:t>
            </a:r>
            <a:r>
              <a:rPr lang="en-US" sz="4800" b="1" dirty="0" err="1"/>
              <a:t>Valiga’s</a:t>
            </a:r>
            <a:r>
              <a:rPr lang="en-US" sz="4800" b="1" dirty="0"/>
              <a:t> Winter Wonderland”</a:t>
            </a:r>
          </a:p>
        </p:txBody>
      </p:sp>
    </p:spTree>
    <p:extLst>
      <p:ext uri="{BB962C8B-B14F-4D97-AF65-F5344CB8AC3E}">
        <p14:creationId xmlns:p14="http://schemas.microsoft.com/office/powerpoint/2010/main" val="255007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5" descr="A picture containing building, street, dark, light&#10;&#10;Description automatically generated">
            <a:extLst>
              <a:ext uri="{FF2B5EF4-FFF2-40B4-BE49-F238E27FC236}">
                <a16:creationId xmlns:a16="http://schemas.microsoft.com/office/drawing/2014/main" id="{CF9FF83A-6D0F-4A29-A73B-AEEF83AC3B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r="-1" b="-1"/>
          <a:stretch/>
        </p:blipFill>
        <p:spPr>
          <a:xfrm>
            <a:off x="17" y="654"/>
            <a:ext cx="8967188" cy="4937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0DF88C-BAAA-431B-BD50-3FF6941D5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3" r="9326" b="-2"/>
          <a:stretch/>
        </p:blipFill>
        <p:spPr>
          <a:xfrm>
            <a:off x="8115298" y="-6"/>
            <a:ext cx="4076702" cy="44688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6372"/>
            <a:ext cx="12191998" cy="2390128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69" y="4466372"/>
            <a:ext cx="12201266" cy="2390128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8" y="4466372"/>
            <a:ext cx="4081336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635" y="4486258"/>
            <a:ext cx="12194550" cy="196815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625ED14-F0D2-4FCA-87F3-4E3D2A03D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B9845-4B19-4BF8-80B9-CF5214F01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570" y="5764694"/>
            <a:ext cx="9932690" cy="436643"/>
          </a:xfrm>
        </p:spPr>
        <p:txBody>
          <a:bodyPr anchor="t">
            <a:noAutofit/>
          </a:bodyPr>
          <a:lstStyle/>
          <a:p>
            <a:pPr algn="l"/>
            <a:r>
              <a:rPr lang="en-US" sz="5400" b="1" dirty="0">
                <a:solidFill>
                  <a:srgbClr val="FFFFFF"/>
                </a:solidFill>
              </a:rPr>
              <a:t>“Merry Christmas from the King”</a:t>
            </a:r>
          </a:p>
        </p:txBody>
      </p:sp>
    </p:spTree>
    <p:extLst>
      <p:ext uri="{BB962C8B-B14F-4D97-AF65-F5344CB8AC3E}">
        <p14:creationId xmlns:p14="http://schemas.microsoft.com/office/powerpoint/2010/main" val="2160699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188EE-A070-4F32-8C3D-CCEC75B0B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0" b="17347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0DF88C-BAAA-431B-BD50-3FF6941D5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0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82FF36B-31D0-49D4-B9A6-C3604DEFC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09600"/>
            <a:ext cx="3992700" cy="3877197"/>
          </a:xfrm>
        </p:spPr>
        <p:txBody>
          <a:bodyPr>
            <a:normAutofit/>
          </a:bodyPr>
          <a:lstStyle/>
          <a:p>
            <a:pPr algn="l"/>
            <a:r>
              <a:rPr lang="en-US" sz="4400" b="1"/>
              <a:t>Valiga’s Winter Wonderland</a:t>
            </a:r>
          </a:p>
        </p:txBody>
      </p:sp>
    </p:spTree>
    <p:extLst>
      <p:ext uri="{BB962C8B-B14F-4D97-AF65-F5344CB8AC3E}">
        <p14:creationId xmlns:p14="http://schemas.microsoft.com/office/powerpoint/2010/main" val="3408174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0DF88C-BAAA-431B-BD50-3FF6941D5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058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8E3817-7341-45AD-BAD4-27A4ADF78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31520"/>
            <a:ext cx="9144000" cy="5161280"/>
          </a:xfrm>
        </p:spPr>
        <p:txBody>
          <a:bodyPr>
            <a:noAutofit/>
          </a:bodyPr>
          <a:lstStyle/>
          <a:p>
            <a:r>
              <a:rPr lang="en-US" sz="6600" b="1" dirty="0">
                <a:latin typeface="Lucida Sans" panose="020B0602030504020204" pitchFamily="34" charset="0"/>
              </a:rPr>
              <a:t>Happy Holidays! </a:t>
            </a:r>
            <a:br>
              <a:rPr lang="en-US" sz="6600" b="1" dirty="0">
                <a:latin typeface="Lucida Sans" panose="020B0602030504020204" pitchFamily="34" charset="0"/>
              </a:rPr>
            </a:br>
            <a:br>
              <a:rPr lang="en-US" sz="6600" b="1" dirty="0">
                <a:latin typeface="Lucida Sans" panose="020B0602030504020204" pitchFamily="34" charset="0"/>
              </a:rPr>
            </a:br>
            <a:r>
              <a:rPr lang="en-US" sz="5400" b="1" dirty="0">
                <a:latin typeface="Lucida Sans" panose="020B0602030504020204" pitchFamily="34" charset="0"/>
              </a:rPr>
              <a:t>Join us in 2021 for the 2</a:t>
            </a:r>
            <a:r>
              <a:rPr lang="en-US" sz="5400" b="1" baseline="30000" dirty="0">
                <a:latin typeface="Lucida Sans" panose="020B0602030504020204" pitchFamily="34" charset="0"/>
              </a:rPr>
              <a:t>nd</a:t>
            </a:r>
            <a:r>
              <a:rPr lang="en-US" sz="5400" b="1" dirty="0">
                <a:latin typeface="Lucida Sans" panose="020B0602030504020204" pitchFamily="34" charset="0"/>
              </a:rPr>
              <a:t>  Annual </a:t>
            </a:r>
            <a:br>
              <a:rPr lang="en-US" sz="5400" b="1" dirty="0">
                <a:latin typeface="Lucida Sans" panose="020B0602030504020204" pitchFamily="34" charset="0"/>
              </a:rPr>
            </a:br>
            <a:r>
              <a:rPr lang="en-US" sz="5400" b="1" dirty="0">
                <a:latin typeface="Lucida Sans" panose="020B0602030504020204" pitchFamily="34" charset="0"/>
              </a:rPr>
              <a:t>Holiday Lights </a:t>
            </a:r>
            <a:br>
              <a:rPr lang="en-US" sz="5400" b="1" dirty="0">
                <a:latin typeface="Lucida Sans" panose="020B0602030504020204" pitchFamily="34" charset="0"/>
              </a:rPr>
            </a:br>
            <a:r>
              <a:rPr lang="en-US" sz="5400" b="1" dirty="0">
                <a:latin typeface="Lucida Sans" panose="020B0602030504020204" pitchFamily="34" charset="0"/>
              </a:rPr>
              <a:t>Contest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B9845-4B19-4BF8-80B9-CF5214F01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03519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1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sleighbells3 (1).wav"/>
          </p:stSnd>
        </p:sndAc>
      </p:transition>
    </mc:Choice>
    <mc:Fallback>
      <p:transition spd="slow">
        <p:sndAc>
          <p:stSnd>
            <p:snd r:embed="rId2" name="sleighbells3 (1)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0DF88C-BAAA-431B-BD50-3FF6941D59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r="17372" b="-1"/>
          <a:stretch/>
        </p:blipFill>
        <p:spPr>
          <a:xfrm>
            <a:off x="6473364" y="584908"/>
            <a:ext cx="571863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3045815" y="0"/>
                </a:moveTo>
                <a:lnTo>
                  <a:pt x="5718636" y="0"/>
                </a:lnTo>
                <a:lnTo>
                  <a:pt x="5718636" y="5509036"/>
                </a:lnTo>
                <a:lnTo>
                  <a:pt x="5215794" y="5509036"/>
                </a:lnTo>
                <a:lnTo>
                  <a:pt x="5215794" y="5509675"/>
                </a:lnTo>
                <a:lnTo>
                  <a:pt x="0" y="5509675"/>
                </a:lnTo>
                <a:lnTo>
                  <a:pt x="2542974" y="639"/>
                </a:lnTo>
                <a:lnTo>
                  <a:pt x="3045520" y="639"/>
                </a:lnTo>
                <a:close/>
              </a:path>
            </a:pathLst>
          </a:custGeom>
        </p:spPr>
      </p:pic>
      <p:sp>
        <p:nvSpPr>
          <p:cNvPr id="74" name="Freeform: Shape 9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B9845-4B19-4BF8-80B9-CF5214F01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9" y="3651047"/>
            <a:ext cx="5254752" cy="911117"/>
          </a:xfrm>
        </p:spPr>
        <p:txBody>
          <a:bodyPr>
            <a:normAutofit/>
          </a:bodyPr>
          <a:lstStyle/>
          <a:p>
            <a:pPr algn="l"/>
            <a:r>
              <a:rPr lang="en-US" sz="2000" b="1">
                <a:solidFill>
                  <a:srgbClr val="FFFFFF"/>
                </a:solidFill>
              </a:rPr>
              <a:t>Let’s Brighten up the 2020 Holidays!</a:t>
            </a:r>
          </a:p>
          <a:p>
            <a:pPr algn="l"/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8E3817-7341-45AD-BAD4-27A4ADF78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1408814"/>
            <a:ext cx="5729673" cy="2235277"/>
          </a:xfrm>
        </p:spPr>
        <p:txBody>
          <a:bodyPr>
            <a:normAutofit/>
          </a:bodyPr>
          <a:lstStyle/>
          <a:p>
            <a:pPr algn="l"/>
            <a:r>
              <a:rPr lang="en-US" sz="3800" b="1">
                <a:solidFill>
                  <a:srgbClr val="FFFFFF"/>
                </a:solidFill>
                <a:latin typeface="Lucida Sans" panose="020B0602030504020204" pitchFamily="34" charset="0"/>
              </a:rPr>
              <a:t>Thank you </a:t>
            </a:r>
            <a:br>
              <a:rPr lang="en-US" sz="3800" b="1">
                <a:solidFill>
                  <a:srgbClr val="FFFFFF"/>
                </a:solidFill>
                <a:latin typeface="Lucida Sans" panose="020B0602030504020204" pitchFamily="34" charset="0"/>
              </a:rPr>
            </a:br>
            <a:r>
              <a:rPr lang="en-US" sz="3800" b="1">
                <a:solidFill>
                  <a:srgbClr val="FFFFFF"/>
                </a:solidFill>
                <a:latin typeface="Lucida Sans" panose="020B0602030504020204" pitchFamily="34" charset="0"/>
              </a:rPr>
              <a:t>West Whiteland Township Board of Supervisors </a:t>
            </a:r>
          </a:p>
        </p:txBody>
      </p:sp>
    </p:spTree>
    <p:extLst>
      <p:ext uri="{BB962C8B-B14F-4D97-AF65-F5344CB8AC3E}">
        <p14:creationId xmlns:p14="http://schemas.microsoft.com/office/powerpoint/2010/main" val="265937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0DF88C-BAAA-431B-BD50-3FF6941D5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8" y="0"/>
            <a:ext cx="1232058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8E3817-7341-45AD-BAD4-27A4ADF78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4961"/>
            <a:ext cx="9144000" cy="1808479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Lucida Sans" panose="020B0602030504020204" pitchFamily="34" charset="0"/>
              </a:rPr>
              <a:t>Friends of the Parks </a:t>
            </a:r>
            <a:br>
              <a:rPr lang="en-US" sz="5400" b="1" dirty="0">
                <a:latin typeface="Lucida Sans" panose="020B0602030504020204" pitchFamily="34" charset="0"/>
              </a:rPr>
            </a:br>
            <a:r>
              <a:rPr lang="en-US" sz="5400" b="1" dirty="0">
                <a:latin typeface="Lucida Sans" panose="020B0602030504020204" pitchFamily="34" charset="0"/>
              </a:rPr>
              <a:t>2020 Sponsors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B9845-4B19-4BF8-80B9-CF5214F01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35200"/>
            <a:ext cx="9144000" cy="4307839"/>
          </a:xfrm>
        </p:spPr>
        <p:txBody>
          <a:bodyPr>
            <a:normAutofit/>
          </a:bodyPr>
          <a:lstStyle/>
          <a:p>
            <a:r>
              <a:rPr lang="en-US" sz="3900" b="1" dirty="0"/>
              <a:t>Greater Philadelphia Cultural Alliance </a:t>
            </a:r>
          </a:p>
          <a:p>
            <a:r>
              <a:rPr lang="en-US" sz="3900" b="1" dirty="0"/>
              <a:t>H. A. Thomson Co. </a:t>
            </a:r>
          </a:p>
          <a:p>
            <a:r>
              <a:rPr lang="en-US" sz="3000" b="1" dirty="0"/>
              <a:t>1st Resource Bank </a:t>
            </a:r>
          </a:p>
          <a:p>
            <a:r>
              <a:rPr lang="en-US" sz="3000" b="1" dirty="0"/>
              <a:t>Experience Christian Church </a:t>
            </a:r>
          </a:p>
          <a:p>
            <a:r>
              <a:rPr lang="en-US" sz="3000" b="1" dirty="0"/>
              <a:t>Exton Regional  Chamber of Commerce </a:t>
            </a:r>
          </a:p>
          <a:p>
            <a:r>
              <a:rPr lang="en-US" sz="3000" b="1" dirty="0" err="1"/>
              <a:t>Hankin</a:t>
            </a:r>
            <a:r>
              <a:rPr lang="en-US" sz="3000" b="1" dirty="0"/>
              <a:t> Foundation</a:t>
            </a:r>
          </a:p>
          <a:p>
            <a:r>
              <a:rPr lang="en-US" sz="3000" b="1" dirty="0"/>
              <a:t>Traffic, Planning &amp; Design Inc. </a:t>
            </a:r>
          </a:p>
        </p:txBody>
      </p:sp>
    </p:spTree>
    <p:extLst>
      <p:ext uri="{BB962C8B-B14F-4D97-AF65-F5344CB8AC3E}">
        <p14:creationId xmlns:p14="http://schemas.microsoft.com/office/powerpoint/2010/main" val="3076869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1C064F5D-B57E-4B9F-915F-1C3973162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0" r="-1" b="11851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0DF88C-BAAA-431B-BD50-3FF6941D5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20" r="1" b="1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9398C0C-4211-41B1-8585-FDCA4D54F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15219"/>
            <a:ext cx="5395912" cy="2387600"/>
          </a:xfrm>
        </p:spPr>
        <p:txBody>
          <a:bodyPr>
            <a:normAutofit/>
          </a:bodyPr>
          <a:lstStyle/>
          <a:p>
            <a:pPr algn="l"/>
            <a:r>
              <a:rPr lang="en-US" sz="5000" b="1">
                <a:solidFill>
                  <a:schemeClr val="bg1"/>
                </a:solidFill>
              </a:rPr>
              <a:t>27 entries in all 4 quadrants of the Township!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06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0DF88C-BAAA-431B-BD50-3FF6941D5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8" y="0"/>
            <a:ext cx="1232058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8E3817-7341-45AD-BAD4-27A4ADF78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4961"/>
            <a:ext cx="9144000" cy="1808479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Lucida Sans" panose="020B0602030504020204" pitchFamily="34" charset="0"/>
              </a:rPr>
              <a:t>Winners of the 1</a:t>
            </a:r>
            <a:r>
              <a:rPr lang="en-US" sz="5400" b="1" baseline="30000" dirty="0">
                <a:latin typeface="Lucida Sans" panose="020B0602030504020204" pitchFamily="34" charset="0"/>
              </a:rPr>
              <a:t>st</a:t>
            </a:r>
            <a:r>
              <a:rPr lang="en-US" sz="5400" b="1" dirty="0">
                <a:latin typeface="Lucida Sans" panose="020B0602030504020204" pitchFamily="34" charset="0"/>
              </a:rPr>
              <a:t> Annual Holiday Lights Contest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B9845-4B19-4BF8-80B9-CF5214F01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35200"/>
            <a:ext cx="9144000" cy="4307839"/>
          </a:xfrm>
        </p:spPr>
        <p:txBody>
          <a:bodyPr>
            <a:normAutofit/>
          </a:bodyPr>
          <a:lstStyle/>
          <a:p>
            <a:r>
              <a:rPr lang="en-US" sz="5400" b="1" dirty="0"/>
              <a:t>Top ….</a:t>
            </a:r>
          </a:p>
          <a:p>
            <a:r>
              <a:rPr lang="en-US" sz="5400" b="1" dirty="0"/>
              <a:t>Business</a:t>
            </a:r>
          </a:p>
          <a:p>
            <a:r>
              <a:rPr lang="en-US" sz="5400" b="1" dirty="0"/>
              <a:t>Townhomes</a:t>
            </a:r>
          </a:p>
          <a:p>
            <a:r>
              <a:rPr lang="en-US" sz="5400" b="1" dirty="0"/>
              <a:t>Single Family Homes</a:t>
            </a:r>
          </a:p>
          <a:p>
            <a:r>
              <a:rPr lang="en-US" sz="5400" b="1" dirty="0"/>
              <a:t>People’s Choice</a:t>
            </a:r>
          </a:p>
          <a:p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21830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0DF88C-BAAA-431B-BD50-3FF6941D5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8" y="10160"/>
            <a:ext cx="1232058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8E3817-7341-45AD-BAD4-27A4ADF78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4961"/>
            <a:ext cx="9144000" cy="1808479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Lucida Sans" panose="020B0602030504020204" pitchFamily="34" charset="0"/>
              </a:rPr>
              <a:t>Top Business Awarded to: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B9845-4B19-4BF8-80B9-CF5214F01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35200"/>
            <a:ext cx="9144000" cy="4307839"/>
          </a:xfrm>
        </p:spPr>
        <p:txBody>
          <a:bodyPr>
            <a:normAutofit/>
          </a:bodyPr>
          <a:lstStyle/>
          <a:p>
            <a:r>
              <a:rPr lang="en-US" sz="5400" b="1" dirty="0"/>
              <a:t>“Sunrise Lights”</a:t>
            </a:r>
          </a:p>
          <a:p>
            <a:r>
              <a:rPr lang="en-US" sz="5400" b="1" dirty="0"/>
              <a:t>By Sunrise of Exton –  A Senior Living Facility</a:t>
            </a:r>
          </a:p>
        </p:txBody>
      </p:sp>
    </p:spTree>
    <p:extLst>
      <p:ext uri="{BB962C8B-B14F-4D97-AF65-F5344CB8AC3E}">
        <p14:creationId xmlns:p14="http://schemas.microsoft.com/office/powerpoint/2010/main" val="415516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  <p:sndAc>
          <p:stSnd>
            <p:snd r:embed="rId2" name="drumroll.wav"/>
          </p:stSnd>
        </p:sndAc>
      </p:transition>
    </mc:Choice>
    <mc:Fallback>
      <p:transition spd="slow">
        <p:fade/>
        <p:sndAc>
          <p:stSnd>
            <p:snd r:embed="rId2" name="drumroll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96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ilding lit up at night&#10;&#10;Description automatically generated">
            <a:extLst>
              <a:ext uri="{FF2B5EF4-FFF2-40B4-BE49-F238E27FC236}">
                <a16:creationId xmlns:a16="http://schemas.microsoft.com/office/drawing/2014/main" id="{FFC1319F-B89F-4D3F-BC40-431303D76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9" r="1" b="1600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76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8E3817-7341-45AD-BAD4-27A4ADF78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461" y="-1113"/>
            <a:ext cx="10987077" cy="1197768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Lucida Sans" panose="020B0602030504020204" pitchFamily="34" charset="0"/>
              </a:rPr>
              <a:t>Top Townhomes Awarded to: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B9845-4B19-4BF8-80B9-CF5214F01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737" y="2268531"/>
            <a:ext cx="4605340" cy="1655762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#1 	</a:t>
            </a:r>
            <a:r>
              <a:rPr lang="en-US" sz="2000" b="1" dirty="0" err="1">
                <a:solidFill>
                  <a:schemeClr val="bg1"/>
                </a:solidFill>
              </a:rPr>
              <a:t>Callarrito</a:t>
            </a:r>
            <a:r>
              <a:rPr lang="en-US" sz="2000" b="1" dirty="0">
                <a:solidFill>
                  <a:schemeClr val="bg1"/>
                </a:solidFill>
              </a:rPr>
              <a:t> Christmas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#2 	Family Fun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0DF88C-BAAA-431B-BD50-3FF6941D5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0" b="1"/>
          <a:stretch/>
        </p:blipFill>
        <p:spPr>
          <a:xfrm>
            <a:off x="602462" y="1197768"/>
            <a:ext cx="10987075" cy="51827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394CAA-9C69-4328-B96F-A5CF629AEF62}"/>
              </a:ext>
            </a:extLst>
          </p:cNvPr>
          <p:cNvSpPr txBox="1"/>
          <p:nvPr/>
        </p:nvSpPr>
        <p:spPr>
          <a:xfrm>
            <a:off x="2966720" y="2712720"/>
            <a:ext cx="8199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#1 “</a:t>
            </a:r>
            <a:r>
              <a:rPr lang="en-US" sz="6000" b="1" dirty="0" err="1"/>
              <a:t>Callarrito</a:t>
            </a:r>
            <a:r>
              <a:rPr lang="en-US" sz="6000" b="1" dirty="0"/>
              <a:t> Christmas”</a:t>
            </a:r>
          </a:p>
          <a:p>
            <a:endParaRPr lang="en-US" sz="2400" dirty="0"/>
          </a:p>
          <a:p>
            <a:r>
              <a:rPr lang="en-US" sz="6000" b="1" dirty="0"/>
              <a:t>#2 “Family Fun”  </a:t>
            </a:r>
          </a:p>
        </p:txBody>
      </p:sp>
    </p:spTree>
    <p:extLst>
      <p:ext uri="{BB962C8B-B14F-4D97-AF65-F5344CB8AC3E}">
        <p14:creationId xmlns:p14="http://schemas.microsoft.com/office/powerpoint/2010/main" val="1350856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4" name="drumroll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3817-7341-45AD-BAD4-27A4ADF78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175" y="5020513"/>
            <a:ext cx="10923638" cy="1364389"/>
          </a:xfrm>
        </p:spPr>
        <p:txBody>
          <a:bodyPr>
            <a:normAutofit/>
          </a:bodyPr>
          <a:lstStyle/>
          <a:p>
            <a:r>
              <a:rPr lang="en-US" b="1" dirty="0"/>
              <a:t>“</a:t>
            </a:r>
            <a:r>
              <a:rPr lang="en-US" b="1" dirty="0" err="1"/>
              <a:t>Callarrito</a:t>
            </a:r>
            <a:r>
              <a:rPr lang="en-US" b="1" dirty="0"/>
              <a:t> Christmas”</a:t>
            </a:r>
          </a:p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0DF88C-BAAA-431B-BD50-3FF6941D59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7" r="2" b="2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7" name="Picture 6" descr="A lit up city street at night&#10;&#10;Description automatically generated">
            <a:extLst>
              <a:ext uri="{FF2B5EF4-FFF2-40B4-BE49-F238E27FC236}">
                <a16:creationId xmlns:a16="http://schemas.microsoft.com/office/drawing/2014/main" id="{912D3E0C-ACD7-4E51-BDDF-D9B993E534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037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9BD72612AC704F81B444C330586B6A" ma:contentTypeVersion="13" ma:contentTypeDescription="Create a new document." ma:contentTypeScope="" ma:versionID="03638fc518e89b976e7dbdbff878e2ab">
  <xsd:schema xmlns:xsd="http://www.w3.org/2001/XMLSchema" xmlns:xs="http://www.w3.org/2001/XMLSchema" xmlns:p="http://schemas.microsoft.com/office/2006/metadata/properties" xmlns:ns3="260506d8-b9ee-43b8-9687-403c84f036ee" xmlns:ns4="81c3a8a8-9f29-4098-84cb-c5f26ec61d42" targetNamespace="http://schemas.microsoft.com/office/2006/metadata/properties" ma:root="true" ma:fieldsID="1efcc9326c86c8f22e619afb07953625" ns3:_="" ns4:_="">
    <xsd:import namespace="260506d8-b9ee-43b8-9687-403c84f036ee"/>
    <xsd:import namespace="81c3a8a8-9f29-4098-84cb-c5f26ec61d4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0506d8-b9ee-43b8-9687-403c84f036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c3a8a8-9f29-4098-84cb-c5f26ec61d4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7E1C33-CD8E-4414-80A7-57399A9AAF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0506d8-b9ee-43b8-9687-403c84f036ee"/>
    <ds:schemaRef ds:uri="81c3a8a8-9f29-4098-84cb-c5f26ec61d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0A5189-00F1-4942-B320-33C00674663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B08BCA7-AFBB-48E7-8399-B4F2FE063D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Microsoft Office PowerPoint</Application>
  <PresentationFormat>Widescreen</PresentationFormat>
  <Paragraphs>47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Lucida Sans</vt:lpstr>
      <vt:lpstr>Office Theme</vt:lpstr>
      <vt:lpstr>1st Annual  Holiday Lights  Contest </vt:lpstr>
      <vt:lpstr>Thank you  West Whiteland Township Board of Supervisors </vt:lpstr>
      <vt:lpstr>Friends of the Parks  2020 Sponsors </vt:lpstr>
      <vt:lpstr>27 entries in all 4 quadrants of the Township!</vt:lpstr>
      <vt:lpstr>Winners of the 1st Annual Holiday Lights Contest </vt:lpstr>
      <vt:lpstr>Top Business Awarded to: </vt:lpstr>
      <vt:lpstr>PowerPoint Presentation</vt:lpstr>
      <vt:lpstr>Top Townhomes Awarded to:</vt:lpstr>
      <vt:lpstr>“Callarrito Christmas” </vt:lpstr>
      <vt:lpstr> “Family Fun”</vt:lpstr>
      <vt:lpstr>Top Single Family Homes Awarded to: </vt:lpstr>
      <vt:lpstr>PowerPoint Presentation</vt:lpstr>
      <vt:lpstr>Valiga’s Winter Wonderland</vt:lpstr>
      <vt:lpstr>PowerPoint Presentation</vt:lpstr>
      <vt:lpstr>People’s Choice Award goes to…… </vt:lpstr>
      <vt:lpstr>PowerPoint Presentation</vt:lpstr>
      <vt:lpstr>Valiga’s Winter Wonderland</vt:lpstr>
      <vt:lpstr>Happy Holidays!   Join us in 2021 for the 2nd  Annual  Holiday Lights  Contest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1st Annual  Holiday Lights  Contest </dc:title>
  <dc:creator>Pamela Gural-Bear</dc:creator>
  <cp:lastModifiedBy>Pamela Gural-Bear</cp:lastModifiedBy>
  <cp:revision>1</cp:revision>
  <dcterms:created xsi:type="dcterms:W3CDTF">2020-12-16T22:44:09Z</dcterms:created>
  <dcterms:modified xsi:type="dcterms:W3CDTF">2020-12-16T22:44:14Z</dcterms:modified>
</cp:coreProperties>
</file>